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979613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6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  <a:srgbClr val="DD442B"/>
    <a:srgbClr val="BC3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84" autoAdjust="0"/>
    <p:restoredTop sz="94660"/>
  </p:normalViewPr>
  <p:slideViewPr>
    <p:cSldViewPr snapToGrid="0" showGuides="1">
      <p:cViewPr varScale="1">
        <p:scale>
          <a:sx n="244" d="100"/>
          <a:sy n="244" d="100"/>
        </p:scale>
        <p:origin x="492" y="174"/>
      </p:cViewPr>
      <p:guideLst>
        <p:guide orient="horz" pos="624"/>
        <p:guide pos="6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71" y="323978"/>
            <a:ext cx="1682671" cy="689199"/>
          </a:xfrm>
        </p:spPr>
        <p:txBody>
          <a:bodyPr anchor="b"/>
          <a:lstStyle>
            <a:lvl1pPr algn="ctr">
              <a:defRPr sz="12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52" y="1039755"/>
            <a:ext cx="1484710" cy="477948"/>
          </a:xfrm>
        </p:spPr>
        <p:txBody>
          <a:bodyPr/>
          <a:lstStyle>
            <a:lvl1pPr marL="0" indent="0" algn="ctr">
              <a:buNone/>
              <a:defRPr sz="520"/>
            </a:lvl1pPr>
            <a:lvl2pPr marL="98984" indent="0" algn="ctr">
              <a:buNone/>
              <a:defRPr sz="433"/>
            </a:lvl2pPr>
            <a:lvl3pPr marL="197968" indent="0" algn="ctr">
              <a:buNone/>
              <a:defRPr sz="390"/>
            </a:lvl3pPr>
            <a:lvl4pPr marL="296951" indent="0" algn="ctr">
              <a:buNone/>
              <a:defRPr sz="346"/>
            </a:lvl4pPr>
            <a:lvl5pPr marL="395935" indent="0" algn="ctr">
              <a:buNone/>
              <a:defRPr sz="346"/>
            </a:lvl5pPr>
            <a:lvl6pPr marL="494919" indent="0" algn="ctr">
              <a:buNone/>
              <a:defRPr sz="346"/>
            </a:lvl6pPr>
            <a:lvl7pPr marL="593903" indent="0" algn="ctr">
              <a:buNone/>
              <a:defRPr sz="346"/>
            </a:lvl7pPr>
            <a:lvl8pPr marL="692887" indent="0" algn="ctr">
              <a:buNone/>
              <a:defRPr sz="346"/>
            </a:lvl8pPr>
            <a:lvl9pPr marL="791870" indent="0" algn="ctr">
              <a:buNone/>
              <a:defRPr sz="346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337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10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661" y="105396"/>
            <a:ext cx="426854" cy="167763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099" y="105396"/>
            <a:ext cx="1255817" cy="1677631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63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6048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68" y="493529"/>
            <a:ext cx="1707416" cy="823464"/>
          </a:xfrm>
        </p:spPr>
        <p:txBody>
          <a:bodyPr anchor="b"/>
          <a:lstStyle>
            <a:lvl1pPr>
              <a:defRPr sz="12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68" y="1324783"/>
            <a:ext cx="1707416" cy="433040"/>
          </a:xfrm>
        </p:spPr>
        <p:txBody>
          <a:bodyPr/>
          <a:lstStyle>
            <a:lvl1pPr marL="0" indent="0">
              <a:buNone/>
              <a:defRPr sz="520">
                <a:solidFill>
                  <a:schemeClr val="tx1"/>
                </a:solidFill>
              </a:defRPr>
            </a:lvl1pPr>
            <a:lvl2pPr marL="98984" indent="0">
              <a:buNone/>
              <a:defRPr sz="433">
                <a:solidFill>
                  <a:schemeClr val="tx1">
                    <a:tint val="75000"/>
                  </a:schemeClr>
                </a:solidFill>
              </a:defRPr>
            </a:lvl2pPr>
            <a:lvl3pPr marL="197968" indent="0">
              <a:buNone/>
              <a:defRPr sz="390">
                <a:solidFill>
                  <a:schemeClr val="tx1">
                    <a:tint val="75000"/>
                  </a:schemeClr>
                </a:solidFill>
              </a:defRPr>
            </a:lvl3pPr>
            <a:lvl4pPr marL="296951" indent="0">
              <a:buNone/>
              <a:defRPr sz="346">
                <a:solidFill>
                  <a:schemeClr val="tx1">
                    <a:tint val="75000"/>
                  </a:schemeClr>
                </a:solidFill>
              </a:defRPr>
            </a:lvl4pPr>
            <a:lvl5pPr marL="395935" indent="0">
              <a:buNone/>
              <a:defRPr sz="346">
                <a:solidFill>
                  <a:schemeClr val="tx1">
                    <a:tint val="75000"/>
                  </a:schemeClr>
                </a:solidFill>
              </a:defRPr>
            </a:lvl5pPr>
            <a:lvl6pPr marL="494919" indent="0">
              <a:buNone/>
              <a:defRPr sz="346">
                <a:solidFill>
                  <a:schemeClr val="tx1">
                    <a:tint val="75000"/>
                  </a:schemeClr>
                </a:solidFill>
              </a:defRPr>
            </a:lvl6pPr>
            <a:lvl7pPr marL="593903" indent="0">
              <a:buNone/>
              <a:defRPr sz="346">
                <a:solidFill>
                  <a:schemeClr val="tx1">
                    <a:tint val="75000"/>
                  </a:schemeClr>
                </a:solidFill>
              </a:defRPr>
            </a:lvl7pPr>
            <a:lvl8pPr marL="692887" indent="0">
              <a:buNone/>
              <a:defRPr sz="346">
                <a:solidFill>
                  <a:schemeClr val="tx1">
                    <a:tint val="75000"/>
                  </a:schemeClr>
                </a:solidFill>
              </a:defRPr>
            </a:lvl8pPr>
            <a:lvl9pPr marL="791870" indent="0">
              <a:buNone/>
              <a:defRPr sz="3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027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098" y="526980"/>
            <a:ext cx="841336" cy="125604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179" y="526980"/>
            <a:ext cx="841336" cy="125604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11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6" y="105396"/>
            <a:ext cx="1707416" cy="38263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6" y="485280"/>
            <a:ext cx="837469" cy="237828"/>
          </a:xfrm>
        </p:spPr>
        <p:txBody>
          <a:bodyPr anchor="b"/>
          <a:lstStyle>
            <a:lvl1pPr marL="0" indent="0">
              <a:buNone/>
              <a:defRPr sz="520" b="1"/>
            </a:lvl1pPr>
            <a:lvl2pPr marL="98984" indent="0">
              <a:buNone/>
              <a:defRPr sz="433" b="1"/>
            </a:lvl2pPr>
            <a:lvl3pPr marL="197968" indent="0">
              <a:buNone/>
              <a:defRPr sz="390" b="1"/>
            </a:lvl3pPr>
            <a:lvl4pPr marL="296951" indent="0">
              <a:buNone/>
              <a:defRPr sz="346" b="1"/>
            </a:lvl4pPr>
            <a:lvl5pPr marL="395935" indent="0">
              <a:buNone/>
              <a:defRPr sz="346" b="1"/>
            </a:lvl5pPr>
            <a:lvl6pPr marL="494919" indent="0">
              <a:buNone/>
              <a:defRPr sz="346" b="1"/>
            </a:lvl6pPr>
            <a:lvl7pPr marL="593903" indent="0">
              <a:buNone/>
              <a:defRPr sz="346" b="1"/>
            </a:lvl7pPr>
            <a:lvl8pPr marL="692887" indent="0">
              <a:buNone/>
              <a:defRPr sz="346" b="1"/>
            </a:lvl8pPr>
            <a:lvl9pPr marL="791870" indent="0">
              <a:buNone/>
              <a:defRPr sz="346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56" y="723109"/>
            <a:ext cx="837469" cy="10635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179" y="485280"/>
            <a:ext cx="841593" cy="237828"/>
          </a:xfrm>
        </p:spPr>
        <p:txBody>
          <a:bodyPr anchor="b"/>
          <a:lstStyle>
            <a:lvl1pPr marL="0" indent="0">
              <a:buNone/>
              <a:defRPr sz="520" b="1"/>
            </a:lvl1pPr>
            <a:lvl2pPr marL="98984" indent="0">
              <a:buNone/>
              <a:defRPr sz="433" b="1"/>
            </a:lvl2pPr>
            <a:lvl3pPr marL="197968" indent="0">
              <a:buNone/>
              <a:defRPr sz="390" b="1"/>
            </a:lvl3pPr>
            <a:lvl4pPr marL="296951" indent="0">
              <a:buNone/>
              <a:defRPr sz="346" b="1"/>
            </a:lvl4pPr>
            <a:lvl5pPr marL="395935" indent="0">
              <a:buNone/>
              <a:defRPr sz="346" b="1"/>
            </a:lvl5pPr>
            <a:lvl6pPr marL="494919" indent="0">
              <a:buNone/>
              <a:defRPr sz="346" b="1"/>
            </a:lvl6pPr>
            <a:lvl7pPr marL="593903" indent="0">
              <a:buNone/>
              <a:defRPr sz="346" b="1"/>
            </a:lvl7pPr>
            <a:lvl8pPr marL="692887" indent="0">
              <a:buNone/>
              <a:defRPr sz="346" b="1"/>
            </a:lvl8pPr>
            <a:lvl9pPr marL="791870" indent="0">
              <a:buNone/>
              <a:defRPr sz="346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179" y="723109"/>
            <a:ext cx="841593" cy="10635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3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1305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973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6" y="131974"/>
            <a:ext cx="638477" cy="461910"/>
          </a:xfrm>
        </p:spPr>
        <p:txBody>
          <a:bodyPr anchor="b"/>
          <a:lstStyle>
            <a:lvl1pPr>
              <a:defRPr sz="693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593" y="285028"/>
            <a:ext cx="1002179" cy="1406808"/>
          </a:xfrm>
        </p:spPr>
        <p:txBody>
          <a:bodyPr/>
          <a:lstStyle>
            <a:lvl1pPr>
              <a:defRPr sz="693"/>
            </a:lvl1pPr>
            <a:lvl2pPr>
              <a:defRPr sz="606"/>
            </a:lvl2pPr>
            <a:lvl3pPr>
              <a:defRPr sz="520"/>
            </a:lvl3pPr>
            <a:lvl4pPr>
              <a:defRPr sz="433"/>
            </a:lvl4pPr>
            <a:lvl5pPr>
              <a:defRPr sz="433"/>
            </a:lvl5pPr>
            <a:lvl6pPr>
              <a:defRPr sz="433"/>
            </a:lvl6pPr>
            <a:lvl7pPr>
              <a:defRPr sz="433"/>
            </a:lvl7pPr>
            <a:lvl8pPr>
              <a:defRPr sz="433"/>
            </a:lvl8pPr>
            <a:lvl9pPr>
              <a:defRPr sz="43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56" y="593884"/>
            <a:ext cx="638477" cy="1100243"/>
          </a:xfrm>
        </p:spPr>
        <p:txBody>
          <a:bodyPr/>
          <a:lstStyle>
            <a:lvl1pPr marL="0" indent="0">
              <a:buNone/>
              <a:defRPr sz="346"/>
            </a:lvl1pPr>
            <a:lvl2pPr marL="98984" indent="0">
              <a:buNone/>
              <a:defRPr sz="303"/>
            </a:lvl2pPr>
            <a:lvl3pPr marL="197968" indent="0">
              <a:buNone/>
              <a:defRPr sz="260"/>
            </a:lvl3pPr>
            <a:lvl4pPr marL="296951" indent="0">
              <a:buNone/>
              <a:defRPr sz="217"/>
            </a:lvl4pPr>
            <a:lvl5pPr marL="395935" indent="0">
              <a:buNone/>
              <a:defRPr sz="217"/>
            </a:lvl5pPr>
            <a:lvl6pPr marL="494919" indent="0">
              <a:buNone/>
              <a:defRPr sz="217"/>
            </a:lvl6pPr>
            <a:lvl7pPr marL="593903" indent="0">
              <a:buNone/>
              <a:defRPr sz="217"/>
            </a:lvl7pPr>
            <a:lvl8pPr marL="692887" indent="0">
              <a:buNone/>
              <a:defRPr sz="217"/>
            </a:lvl8pPr>
            <a:lvl9pPr marL="791870" indent="0">
              <a:buNone/>
              <a:defRPr sz="21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40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6" y="131974"/>
            <a:ext cx="638477" cy="461910"/>
          </a:xfrm>
        </p:spPr>
        <p:txBody>
          <a:bodyPr anchor="b"/>
          <a:lstStyle>
            <a:lvl1pPr>
              <a:defRPr sz="693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593" y="285028"/>
            <a:ext cx="1002179" cy="1406808"/>
          </a:xfrm>
        </p:spPr>
        <p:txBody>
          <a:bodyPr anchor="t"/>
          <a:lstStyle>
            <a:lvl1pPr marL="0" indent="0">
              <a:buNone/>
              <a:defRPr sz="693"/>
            </a:lvl1pPr>
            <a:lvl2pPr marL="98984" indent="0">
              <a:buNone/>
              <a:defRPr sz="606"/>
            </a:lvl2pPr>
            <a:lvl3pPr marL="197968" indent="0">
              <a:buNone/>
              <a:defRPr sz="520"/>
            </a:lvl3pPr>
            <a:lvl4pPr marL="296951" indent="0">
              <a:buNone/>
              <a:defRPr sz="433"/>
            </a:lvl4pPr>
            <a:lvl5pPr marL="395935" indent="0">
              <a:buNone/>
              <a:defRPr sz="433"/>
            </a:lvl5pPr>
            <a:lvl6pPr marL="494919" indent="0">
              <a:buNone/>
              <a:defRPr sz="433"/>
            </a:lvl6pPr>
            <a:lvl7pPr marL="593903" indent="0">
              <a:buNone/>
              <a:defRPr sz="433"/>
            </a:lvl7pPr>
            <a:lvl8pPr marL="692887" indent="0">
              <a:buNone/>
              <a:defRPr sz="433"/>
            </a:lvl8pPr>
            <a:lvl9pPr marL="791870" indent="0">
              <a:buNone/>
              <a:defRPr sz="43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56" y="593884"/>
            <a:ext cx="638477" cy="1100243"/>
          </a:xfrm>
        </p:spPr>
        <p:txBody>
          <a:bodyPr/>
          <a:lstStyle>
            <a:lvl1pPr marL="0" indent="0">
              <a:buNone/>
              <a:defRPr sz="346"/>
            </a:lvl1pPr>
            <a:lvl2pPr marL="98984" indent="0">
              <a:buNone/>
              <a:defRPr sz="303"/>
            </a:lvl2pPr>
            <a:lvl3pPr marL="197968" indent="0">
              <a:buNone/>
              <a:defRPr sz="260"/>
            </a:lvl3pPr>
            <a:lvl4pPr marL="296951" indent="0">
              <a:buNone/>
              <a:defRPr sz="217"/>
            </a:lvl4pPr>
            <a:lvl5pPr marL="395935" indent="0">
              <a:buNone/>
              <a:defRPr sz="217"/>
            </a:lvl5pPr>
            <a:lvl6pPr marL="494919" indent="0">
              <a:buNone/>
              <a:defRPr sz="217"/>
            </a:lvl6pPr>
            <a:lvl7pPr marL="593903" indent="0">
              <a:buNone/>
              <a:defRPr sz="217"/>
            </a:lvl7pPr>
            <a:lvl8pPr marL="692887" indent="0">
              <a:buNone/>
              <a:defRPr sz="217"/>
            </a:lvl8pPr>
            <a:lvl9pPr marL="791870" indent="0">
              <a:buNone/>
              <a:defRPr sz="21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1521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099" y="105396"/>
            <a:ext cx="1707416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99" y="526980"/>
            <a:ext cx="1707416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098" y="1834808"/>
            <a:ext cx="44541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747" y="1834808"/>
            <a:ext cx="66811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102" y="1834808"/>
            <a:ext cx="44541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27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97968" rtl="0" eaLnBrk="1" latinLnBrk="0" hangingPunct="1">
        <a:lnSpc>
          <a:spcPct val="90000"/>
        </a:lnSpc>
        <a:spcBef>
          <a:spcPct val="0"/>
        </a:spcBef>
        <a:buNone/>
        <a:defRPr sz="9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2" indent="-49492" algn="l" defTabSz="197968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606" kern="1200">
          <a:solidFill>
            <a:schemeClr val="tx1"/>
          </a:solidFill>
          <a:latin typeface="+mn-lt"/>
          <a:ea typeface="+mn-ea"/>
          <a:cs typeface="+mn-cs"/>
        </a:defRPr>
      </a:lvl1pPr>
      <a:lvl2pPr marL="148476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47460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433" kern="1200">
          <a:solidFill>
            <a:schemeClr val="tx1"/>
          </a:solidFill>
          <a:latin typeface="+mn-lt"/>
          <a:ea typeface="+mn-ea"/>
          <a:cs typeface="+mn-cs"/>
        </a:defRPr>
      </a:lvl3pPr>
      <a:lvl4pPr marL="346443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4pPr>
      <a:lvl5pPr marL="445427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5pPr>
      <a:lvl6pPr marL="544411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6pPr>
      <a:lvl7pPr marL="643395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7pPr>
      <a:lvl8pPr marL="742379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8pPr>
      <a:lvl9pPr marL="841362" indent="-49492" algn="l" defTabSz="197968" rtl="0" eaLnBrk="1" latinLnBrk="0" hangingPunct="1">
        <a:lnSpc>
          <a:spcPct val="90000"/>
        </a:lnSpc>
        <a:spcBef>
          <a:spcPts val="108"/>
        </a:spcBef>
        <a:buFont typeface="Arial" panose="020B0604020202020204" pitchFamily="34" charset="0"/>
        <a:buChar char="•"/>
        <a:defRPr sz="3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1pPr>
      <a:lvl2pPr marL="98984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2pPr>
      <a:lvl3pPr marL="197968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3pPr>
      <a:lvl4pPr marL="296951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4pPr>
      <a:lvl5pPr marL="395935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5pPr>
      <a:lvl6pPr marL="494919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6pPr>
      <a:lvl7pPr marL="593903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7pPr>
      <a:lvl8pPr marL="692887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8pPr>
      <a:lvl9pPr marL="791870" algn="l" defTabSz="197968" rtl="0" eaLnBrk="1" latinLnBrk="0" hangingPunct="1">
        <a:defRPr sz="3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735E196-21E1-4948-9C4B-3E4D6712AF92}"/>
              </a:ext>
            </a:extLst>
          </p:cNvPr>
          <p:cNvSpPr/>
          <p:nvPr/>
        </p:nvSpPr>
        <p:spPr>
          <a:xfrm>
            <a:off x="146528" y="156615"/>
            <a:ext cx="1692000" cy="1692000"/>
          </a:xfrm>
          <a:prstGeom prst="rect">
            <a:avLst/>
          </a:prstGeom>
          <a:solidFill>
            <a:srgbClr val="BC351E"/>
          </a:solidFill>
          <a:ln>
            <a:solidFill>
              <a:srgbClr val="DD4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64" dirty="0"/>
              <a:t>AREA SICURA</a:t>
            </a:r>
          </a:p>
          <a:p>
            <a:pPr algn="ctr"/>
            <a:r>
              <a:rPr lang="it-IT" sz="1164" dirty="0"/>
              <a:t>5mm per ogni lato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C84E96D-A92C-4993-9594-231564962D35}"/>
              </a:ext>
            </a:extLst>
          </p:cNvPr>
          <p:cNvSpPr/>
          <p:nvPr/>
        </p:nvSpPr>
        <p:spPr>
          <a:xfrm>
            <a:off x="-1" y="-1"/>
            <a:ext cx="1979613" cy="1979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64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983637-EC84-4F30-8BF7-783DCF21781B}"/>
              </a:ext>
            </a:extLst>
          </p:cNvPr>
          <p:cNvSpPr txBox="1"/>
          <p:nvPr/>
        </p:nvSpPr>
        <p:spPr>
          <a:xfrm>
            <a:off x="399765" y="1294147"/>
            <a:ext cx="1228221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i="1" dirty="0"/>
              <a:t>rimuovere tutte le linee di taglio dal file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05F15B-B5E2-4F3F-9660-E4DC900AC8D8}"/>
              </a:ext>
            </a:extLst>
          </p:cNvPr>
          <p:cNvSpPr txBox="1"/>
          <p:nvPr/>
        </p:nvSpPr>
        <p:spPr>
          <a:xfrm>
            <a:off x="714797" y="-15292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A432E8-5FD3-42E3-81C6-0352A992E7C8}"/>
              </a:ext>
            </a:extLst>
          </p:cNvPr>
          <p:cNvSpPr txBox="1"/>
          <p:nvPr/>
        </p:nvSpPr>
        <p:spPr>
          <a:xfrm rot="16200000">
            <a:off x="-243190" y="941115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A5F0C1-33D1-47A8-8AB5-8F66014370FF}"/>
              </a:ext>
            </a:extLst>
          </p:cNvPr>
          <p:cNvSpPr txBox="1"/>
          <p:nvPr/>
        </p:nvSpPr>
        <p:spPr>
          <a:xfrm>
            <a:off x="655667" y="1844726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A0CBA9E-174A-4D30-9CF9-D4FE4E664CF1}"/>
              </a:ext>
            </a:extLst>
          </p:cNvPr>
          <p:cNvSpPr txBox="1"/>
          <p:nvPr/>
        </p:nvSpPr>
        <p:spPr>
          <a:xfrm rot="5400000">
            <a:off x="1626163" y="903853"/>
            <a:ext cx="596638" cy="171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17" dirty="0">
                <a:solidFill>
                  <a:srgbClr val="2F528F"/>
                </a:solidFill>
              </a:rPr>
              <a:t>area non sicura</a:t>
            </a:r>
          </a:p>
        </p:txBody>
      </p:sp>
    </p:spTree>
    <p:extLst>
      <p:ext uri="{BB962C8B-B14F-4D97-AF65-F5344CB8AC3E}">
        <p14:creationId xmlns:p14="http://schemas.microsoft.com/office/powerpoint/2010/main" val="26957889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26</Words>
  <Application>Microsoft Office PowerPoint</Application>
  <PresentationFormat>Personalizzato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CCSTommaseo</dc:creator>
  <cp:lastModifiedBy>CCSTommaseo</cp:lastModifiedBy>
  <cp:revision>2</cp:revision>
  <dcterms:created xsi:type="dcterms:W3CDTF">2022-12-23T08:51:14Z</dcterms:created>
  <dcterms:modified xsi:type="dcterms:W3CDTF">2022-12-23T09:08:04Z</dcterms:modified>
</cp:coreProperties>
</file>