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060700" cy="19796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4" userDrawn="1">
          <p15:clr>
            <a:srgbClr val="A4A3A4"/>
          </p15:clr>
        </p15:guide>
        <p15:guide id="2" pos="9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528F"/>
    <a:srgbClr val="DD442B"/>
    <a:srgbClr val="BC35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97" autoAdjust="0"/>
    <p:restoredTop sz="94660"/>
  </p:normalViewPr>
  <p:slideViewPr>
    <p:cSldViewPr snapToGrid="0" showGuides="1">
      <p:cViewPr varScale="1">
        <p:scale>
          <a:sx n="355" d="100"/>
          <a:sy n="355" d="100"/>
        </p:scale>
        <p:origin x="1662" y="258"/>
      </p:cViewPr>
      <p:guideLst>
        <p:guide orient="horz" pos="624"/>
        <p:guide pos="9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9553" y="323978"/>
            <a:ext cx="2601595" cy="689199"/>
          </a:xfrm>
        </p:spPr>
        <p:txBody>
          <a:bodyPr anchor="b"/>
          <a:lstStyle>
            <a:lvl1pPr algn="ctr">
              <a:defRPr sz="1732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2588" y="1039755"/>
            <a:ext cx="2295525" cy="477948"/>
          </a:xfrm>
        </p:spPr>
        <p:txBody>
          <a:bodyPr/>
          <a:lstStyle>
            <a:lvl1pPr marL="0" indent="0" algn="ctr">
              <a:buNone/>
              <a:defRPr sz="693"/>
            </a:lvl1pPr>
            <a:lvl2pPr marL="131994" indent="0" algn="ctr">
              <a:buNone/>
              <a:defRPr sz="577"/>
            </a:lvl2pPr>
            <a:lvl3pPr marL="263987" indent="0" algn="ctr">
              <a:buNone/>
              <a:defRPr sz="520"/>
            </a:lvl3pPr>
            <a:lvl4pPr marL="395981" indent="0" algn="ctr">
              <a:buNone/>
              <a:defRPr sz="462"/>
            </a:lvl4pPr>
            <a:lvl5pPr marL="527975" indent="0" algn="ctr">
              <a:buNone/>
              <a:defRPr sz="462"/>
            </a:lvl5pPr>
            <a:lvl6pPr marL="659968" indent="0" algn="ctr">
              <a:buNone/>
              <a:defRPr sz="462"/>
            </a:lvl6pPr>
            <a:lvl7pPr marL="791962" indent="0" algn="ctr">
              <a:buNone/>
              <a:defRPr sz="462"/>
            </a:lvl7pPr>
            <a:lvl8pPr marL="923955" indent="0" algn="ctr">
              <a:buNone/>
              <a:defRPr sz="462"/>
            </a:lvl8pPr>
            <a:lvl9pPr marL="1055949" indent="0" algn="ctr">
              <a:buNone/>
              <a:defRPr sz="462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0587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1116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90314" y="105396"/>
            <a:ext cx="659963" cy="1677631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0423" y="105396"/>
            <a:ext cx="1941632" cy="1677631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5145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0127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829" y="493529"/>
            <a:ext cx="2639854" cy="823464"/>
          </a:xfrm>
        </p:spPr>
        <p:txBody>
          <a:bodyPr anchor="b"/>
          <a:lstStyle>
            <a:lvl1pPr>
              <a:defRPr sz="1732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829" y="1324783"/>
            <a:ext cx="2639854" cy="433040"/>
          </a:xfrm>
        </p:spPr>
        <p:txBody>
          <a:bodyPr/>
          <a:lstStyle>
            <a:lvl1pPr marL="0" indent="0">
              <a:buNone/>
              <a:defRPr sz="693">
                <a:solidFill>
                  <a:schemeClr val="tx1"/>
                </a:solidFill>
              </a:defRPr>
            </a:lvl1pPr>
            <a:lvl2pPr marL="131994" indent="0">
              <a:buNone/>
              <a:defRPr sz="577">
                <a:solidFill>
                  <a:schemeClr val="tx1">
                    <a:tint val="75000"/>
                  </a:schemeClr>
                </a:solidFill>
              </a:defRPr>
            </a:lvl2pPr>
            <a:lvl3pPr marL="263987" indent="0">
              <a:buNone/>
              <a:defRPr sz="520">
                <a:solidFill>
                  <a:schemeClr val="tx1">
                    <a:tint val="75000"/>
                  </a:schemeClr>
                </a:solidFill>
              </a:defRPr>
            </a:lvl3pPr>
            <a:lvl4pPr marL="395981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4pPr>
            <a:lvl5pPr marL="527975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5pPr>
            <a:lvl6pPr marL="659968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6pPr>
            <a:lvl7pPr marL="791962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7pPr>
            <a:lvl8pPr marL="923955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8pPr>
            <a:lvl9pPr marL="1055949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4218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0423" y="526980"/>
            <a:ext cx="1300798" cy="125604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9479" y="526980"/>
            <a:ext cx="1300798" cy="125604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6349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822" y="105396"/>
            <a:ext cx="2639854" cy="382634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822" y="485280"/>
            <a:ext cx="1294819" cy="237828"/>
          </a:xfrm>
        </p:spPr>
        <p:txBody>
          <a:bodyPr anchor="b"/>
          <a:lstStyle>
            <a:lvl1pPr marL="0" indent="0">
              <a:buNone/>
              <a:defRPr sz="693" b="1"/>
            </a:lvl1pPr>
            <a:lvl2pPr marL="131994" indent="0">
              <a:buNone/>
              <a:defRPr sz="577" b="1"/>
            </a:lvl2pPr>
            <a:lvl3pPr marL="263987" indent="0">
              <a:buNone/>
              <a:defRPr sz="520" b="1"/>
            </a:lvl3pPr>
            <a:lvl4pPr marL="395981" indent="0">
              <a:buNone/>
              <a:defRPr sz="462" b="1"/>
            </a:lvl4pPr>
            <a:lvl5pPr marL="527975" indent="0">
              <a:buNone/>
              <a:defRPr sz="462" b="1"/>
            </a:lvl5pPr>
            <a:lvl6pPr marL="659968" indent="0">
              <a:buNone/>
              <a:defRPr sz="462" b="1"/>
            </a:lvl6pPr>
            <a:lvl7pPr marL="791962" indent="0">
              <a:buNone/>
              <a:defRPr sz="462" b="1"/>
            </a:lvl7pPr>
            <a:lvl8pPr marL="923955" indent="0">
              <a:buNone/>
              <a:defRPr sz="462" b="1"/>
            </a:lvl8pPr>
            <a:lvl9pPr marL="1055949" indent="0">
              <a:buNone/>
              <a:defRPr sz="462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0822" y="723109"/>
            <a:ext cx="1294819" cy="106358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49480" y="485280"/>
            <a:ext cx="1301196" cy="237828"/>
          </a:xfrm>
        </p:spPr>
        <p:txBody>
          <a:bodyPr anchor="b"/>
          <a:lstStyle>
            <a:lvl1pPr marL="0" indent="0">
              <a:buNone/>
              <a:defRPr sz="693" b="1"/>
            </a:lvl1pPr>
            <a:lvl2pPr marL="131994" indent="0">
              <a:buNone/>
              <a:defRPr sz="577" b="1"/>
            </a:lvl2pPr>
            <a:lvl3pPr marL="263987" indent="0">
              <a:buNone/>
              <a:defRPr sz="520" b="1"/>
            </a:lvl3pPr>
            <a:lvl4pPr marL="395981" indent="0">
              <a:buNone/>
              <a:defRPr sz="462" b="1"/>
            </a:lvl4pPr>
            <a:lvl5pPr marL="527975" indent="0">
              <a:buNone/>
              <a:defRPr sz="462" b="1"/>
            </a:lvl5pPr>
            <a:lvl6pPr marL="659968" indent="0">
              <a:buNone/>
              <a:defRPr sz="462" b="1"/>
            </a:lvl6pPr>
            <a:lvl7pPr marL="791962" indent="0">
              <a:buNone/>
              <a:defRPr sz="462" b="1"/>
            </a:lvl7pPr>
            <a:lvl8pPr marL="923955" indent="0">
              <a:buNone/>
              <a:defRPr sz="462" b="1"/>
            </a:lvl8pPr>
            <a:lvl9pPr marL="1055949" indent="0">
              <a:buNone/>
              <a:defRPr sz="462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49480" y="723109"/>
            <a:ext cx="1301196" cy="106358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4482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2042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4135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822" y="131974"/>
            <a:ext cx="987155" cy="461910"/>
          </a:xfrm>
        </p:spPr>
        <p:txBody>
          <a:bodyPr anchor="b"/>
          <a:lstStyle>
            <a:lvl1pPr>
              <a:defRPr sz="92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1196" y="285028"/>
            <a:ext cx="1549479" cy="1406808"/>
          </a:xfrm>
        </p:spPr>
        <p:txBody>
          <a:bodyPr/>
          <a:lstStyle>
            <a:lvl1pPr>
              <a:defRPr sz="924"/>
            </a:lvl1pPr>
            <a:lvl2pPr>
              <a:defRPr sz="808"/>
            </a:lvl2pPr>
            <a:lvl3pPr>
              <a:defRPr sz="693"/>
            </a:lvl3pPr>
            <a:lvl4pPr>
              <a:defRPr sz="577"/>
            </a:lvl4pPr>
            <a:lvl5pPr>
              <a:defRPr sz="577"/>
            </a:lvl5pPr>
            <a:lvl6pPr>
              <a:defRPr sz="577"/>
            </a:lvl6pPr>
            <a:lvl7pPr>
              <a:defRPr sz="577"/>
            </a:lvl7pPr>
            <a:lvl8pPr>
              <a:defRPr sz="577"/>
            </a:lvl8pPr>
            <a:lvl9pPr>
              <a:defRPr sz="57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822" y="593884"/>
            <a:ext cx="987155" cy="1100243"/>
          </a:xfrm>
        </p:spPr>
        <p:txBody>
          <a:bodyPr/>
          <a:lstStyle>
            <a:lvl1pPr marL="0" indent="0">
              <a:buNone/>
              <a:defRPr sz="462"/>
            </a:lvl1pPr>
            <a:lvl2pPr marL="131994" indent="0">
              <a:buNone/>
              <a:defRPr sz="404"/>
            </a:lvl2pPr>
            <a:lvl3pPr marL="263987" indent="0">
              <a:buNone/>
              <a:defRPr sz="346"/>
            </a:lvl3pPr>
            <a:lvl4pPr marL="395981" indent="0">
              <a:buNone/>
              <a:defRPr sz="289"/>
            </a:lvl4pPr>
            <a:lvl5pPr marL="527975" indent="0">
              <a:buNone/>
              <a:defRPr sz="289"/>
            </a:lvl5pPr>
            <a:lvl6pPr marL="659968" indent="0">
              <a:buNone/>
              <a:defRPr sz="289"/>
            </a:lvl6pPr>
            <a:lvl7pPr marL="791962" indent="0">
              <a:buNone/>
              <a:defRPr sz="289"/>
            </a:lvl7pPr>
            <a:lvl8pPr marL="923955" indent="0">
              <a:buNone/>
              <a:defRPr sz="289"/>
            </a:lvl8pPr>
            <a:lvl9pPr marL="1055949" indent="0">
              <a:buNone/>
              <a:defRPr sz="28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1743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822" y="131974"/>
            <a:ext cx="987155" cy="461910"/>
          </a:xfrm>
        </p:spPr>
        <p:txBody>
          <a:bodyPr anchor="b"/>
          <a:lstStyle>
            <a:lvl1pPr>
              <a:defRPr sz="92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01196" y="285028"/>
            <a:ext cx="1549479" cy="1406808"/>
          </a:xfrm>
        </p:spPr>
        <p:txBody>
          <a:bodyPr anchor="t"/>
          <a:lstStyle>
            <a:lvl1pPr marL="0" indent="0">
              <a:buNone/>
              <a:defRPr sz="924"/>
            </a:lvl1pPr>
            <a:lvl2pPr marL="131994" indent="0">
              <a:buNone/>
              <a:defRPr sz="808"/>
            </a:lvl2pPr>
            <a:lvl3pPr marL="263987" indent="0">
              <a:buNone/>
              <a:defRPr sz="693"/>
            </a:lvl3pPr>
            <a:lvl4pPr marL="395981" indent="0">
              <a:buNone/>
              <a:defRPr sz="577"/>
            </a:lvl4pPr>
            <a:lvl5pPr marL="527975" indent="0">
              <a:buNone/>
              <a:defRPr sz="577"/>
            </a:lvl5pPr>
            <a:lvl6pPr marL="659968" indent="0">
              <a:buNone/>
              <a:defRPr sz="577"/>
            </a:lvl6pPr>
            <a:lvl7pPr marL="791962" indent="0">
              <a:buNone/>
              <a:defRPr sz="577"/>
            </a:lvl7pPr>
            <a:lvl8pPr marL="923955" indent="0">
              <a:buNone/>
              <a:defRPr sz="577"/>
            </a:lvl8pPr>
            <a:lvl9pPr marL="1055949" indent="0">
              <a:buNone/>
              <a:defRPr sz="57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822" y="593884"/>
            <a:ext cx="987155" cy="1100243"/>
          </a:xfrm>
        </p:spPr>
        <p:txBody>
          <a:bodyPr/>
          <a:lstStyle>
            <a:lvl1pPr marL="0" indent="0">
              <a:buNone/>
              <a:defRPr sz="462"/>
            </a:lvl1pPr>
            <a:lvl2pPr marL="131994" indent="0">
              <a:buNone/>
              <a:defRPr sz="404"/>
            </a:lvl2pPr>
            <a:lvl3pPr marL="263987" indent="0">
              <a:buNone/>
              <a:defRPr sz="346"/>
            </a:lvl3pPr>
            <a:lvl4pPr marL="395981" indent="0">
              <a:buNone/>
              <a:defRPr sz="289"/>
            </a:lvl4pPr>
            <a:lvl5pPr marL="527975" indent="0">
              <a:buNone/>
              <a:defRPr sz="289"/>
            </a:lvl5pPr>
            <a:lvl6pPr marL="659968" indent="0">
              <a:buNone/>
              <a:defRPr sz="289"/>
            </a:lvl6pPr>
            <a:lvl7pPr marL="791962" indent="0">
              <a:buNone/>
              <a:defRPr sz="289"/>
            </a:lvl7pPr>
            <a:lvl8pPr marL="923955" indent="0">
              <a:buNone/>
              <a:defRPr sz="289"/>
            </a:lvl8pPr>
            <a:lvl9pPr marL="1055949" indent="0">
              <a:buNone/>
              <a:defRPr sz="28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3751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0423" y="105396"/>
            <a:ext cx="2639854" cy="38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423" y="526980"/>
            <a:ext cx="2639854" cy="1256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0423" y="1834808"/>
            <a:ext cx="688658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3857" y="1834808"/>
            <a:ext cx="1032986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1619" y="1834808"/>
            <a:ext cx="688658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6856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63987" rtl="0" eaLnBrk="1" latinLnBrk="0" hangingPunct="1">
        <a:lnSpc>
          <a:spcPct val="90000"/>
        </a:lnSpc>
        <a:spcBef>
          <a:spcPct val="0"/>
        </a:spcBef>
        <a:buNone/>
        <a:defRPr sz="127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997" indent="-65997" algn="l" defTabSz="263987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808" kern="1200">
          <a:solidFill>
            <a:schemeClr val="tx1"/>
          </a:solidFill>
          <a:latin typeface="+mn-lt"/>
          <a:ea typeface="+mn-ea"/>
          <a:cs typeface="+mn-cs"/>
        </a:defRPr>
      </a:lvl1pPr>
      <a:lvl2pPr marL="197990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693" kern="1200">
          <a:solidFill>
            <a:schemeClr val="tx1"/>
          </a:solidFill>
          <a:latin typeface="+mn-lt"/>
          <a:ea typeface="+mn-ea"/>
          <a:cs typeface="+mn-cs"/>
        </a:defRPr>
      </a:lvl2pPr>
      <a:lvl3pPr marL="329984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77" kern="1200">
          <a:solidFill>
            <a:schemeClr val="tx1"/>
          </a:solidFill>
          <a:latin typeface="+mn-lt"/>
          <a:ea typeface="+mn-ea"/>
          <a:cs typeface="+mn-cs"/>
        </a:defRPr>
      </a:lvl3pPr>
      <a:lvl4pPr marL="461978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20" kern="1200">
          <a:solidFill>
            <a:schemeClr val="tx1"/>
          </a:solidFill>
          <a:latin typeface="+mn-lt"/>
          <a:ea typeface="+mn-ea"/>
          <a:cs typeface="+mn-cs"/>
        </a:defRPr>
      </a:lvl4pPr>
      <a:lvl5pPr marL="593971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20" kern="1200">
          <a:solidFill>
            <a:schemeClr val="tx1"/>
          </a:solidFill>
          <a:latin typeface="+mn-lt"/>
          <a:ea typeface="+mn-ea"/>
          <a:cs typeface="+mn-cs"/>
        </a:defRPr>
      </a:lvl5pPr>
      <a:lvl6pPr marL="725965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20" kern="1200">
          <a:solidFill>
            <a:schemeClr val="tx1"/>
          </a:solidFill>
          <a:latin typeface="+mn-lt"/>
          <a:ea typeface="+mn-ea"/>
          <a:cs typeface="+mn-cs"/>
        </a:defRPr>
      </a:lvl6pPr>
      <a:lvl7pPr marL="857959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20" kern="1200">
          <a:solidFill>
            <a:schemeClr val="tx1"/>
          </a:solidFill>
          <a:latin typeface="+mn-lt"/>
          <a:ea typeface="+mn-ea"/>
          <a:cs typeface="+mn-cs"/>
        </a:defRPr>
      </a:lvl7pPr>
      <a:lvl8pPr marL="989952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20" kern="1200">
          <a:solidFill>
            <a:schemeClr val="tx1"/>
          </a:solidFill>
          <a:latin typeface="+mn-lt"/>
          <a:ea typeface="+mn-ea"/>
          <a:cs typeface="+mn-cs"/>
        </a:defRPr>
      </a:lvl8pPr>
      <a:lvl9pPr marL="1121946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sz="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1pPr>
      <a:lvl2pPr marL="131994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2pPr>
      <a:lvl3pPr marL="263987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3pPr>
      <a:lvl4pPr marL="395981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4pPr>
      <a:lvl5pPr marL="527975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5pPr>
      <a:lvl6pPr marL="659968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6pPr>
      <a:lvl7pPr marL="791962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7pPr>
      <a:lvl8pPr marL="923955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8pPr>
      <a:lvl9pPr marL="1055949" algn="l" defTabSz="263987" rtl="0" eaLnBrk="1" latinLnBrk="0" hangingPunct="1">
        <a:defRPr sz="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4735E196-21E1-4948-9C4B-3E4D6712AF92}"/>
              </a:ext>
            </a:extLst>
          </p:cNvPr>
          <p:cNvSpPr/>
          <p:nvPr/>
        </p:nvSpPr>
        <p:spPr>
          <a:xfrm>
            <a:off x="170473" y="105508"/>
            <a:ext cx="2719754" cy="1770184"/>
          </a:xfrm>
          <a:prstGeom prst="rect">
            <a:avLst/>
          </a:prstGeom>
          <a:solidFill>
            <a:srgbClr val="BC351E"/>
          </a:solidFill>
          <a:ln>
            <a:solidFill>
              <a:srgbClr val="DD44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AREA SICURA</a:t>
            </a:r>
          </a:p>
          <a:p>
            <a:pPr algn="ctr"/>
            <a:r>
              <a:rPr lang="it-IT" dirty="0"/>
              <a:t>5mm per ogni lato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C84E96D-A92C-4993-9594-231564962D35}"/>
              </a:ext>
            </a:extLst>
          </p:cNvPr>
          <p:cNvSpPr/>
          <p:nvPr/>
        </p:nvSpPr>
        <p:spPr>
          <a:xfrm>
            <a:off x="0" y="0"/>
            <a:ext cx="3060700" cy="19796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9983637-EC84-4F30-8BF7-783DCF21781B}"/>
              </a:ext>
            </a:extLst>
          </p:cNvPr>
          <p:cNvSpPr txBox="1"/>
          <p:nvPr/>
        </p:nvSpPr>
        <p:spPr>
          <a:xfrm>
            <a:off x="618081" y="1460351"/>
            <a:ext cx="18245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i="1" dirty="0"/>
              <a:t>rimuovere tutte le linee di taglio dal file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305F15B-B5E2-4F3F-9660-E4DC900AC8D8}"/>
              </a:ext>
            </a:extLst>
          </p:cNvPr>
          <p:cNvSpPr txBox="1"/>
          <p:nvPr/>
        </p:nvSpPr>
        <p:spPr>
          <a:xfrm>
            <a:off x="1117416" y="-54968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>
                <a:solidFill>
                  <a:srgbClr val="2F528F"/>
                </a:solidFill>
              </a:rPr>
              <a:t>area non sicura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7A432E8-5FD3-42E3-81C6-0352A992E7C8}"/>
              </a:ext>
            </a:extLst>
          </p:cNvPr>
          <p:cNvSpPr txBox="1"/>
          <p:nvPr/>
        </p:nvSpPr>
        <p:spPr>
          <a:xfrm rot="16200000">
            <a:off x="-327697" y="939696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>
                <a:solidFill>
                  <a:srgbClr val="2F528F"/>
                </a:solidFill>
              </a:rPr>
              <a:t>area non sicura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2A5F0C1-33D1-47A8-8AB5-8F66014370FF}"/>
              </a:ext>
            </a:extLst>
          </p:cNvPr>
          <p:cNvSpPr txBox="1"/>
          <p:nvPr/>
        </p:nvSpPr>
        <p:spPr>
          <a:xfrm>
            <a:off x="1068110" y="1816130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>
                <a:solidFill>
                  <a:srgbClr val="2F528F"/>
                </a:solidFill>
              </a:rPr>
              <a:t>area non sicura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A0CBA9E-174A-4D30-9CF9-D4FE4E664CF1}"/>
              </a:ext>
            </a:extLst>
          </p:cNvPr>
          <p:cNvSpPr txBox="1"/>
          <p:nvPr/>
        </p:nvSpPr>
        <p:spPr>
          <a:xfrm rot="5400000">
            <a:off x="2562530" y="882084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>
                <a:solidFill>
                  <a:srgbClr val="2F528F"/>
                </a:solidFill>
              </a:rPr>
              <a:t>area non sicura</a:t>
            </a:r>
          </a:p>
        </p:txBody>
      </p:sp>
    </p:spTree>
    <p:extLst>
      <p:ext uri="{BB962C8B-B14F-4D97-AF65-F5344CB8AC3E}">
        <p14:creationId xmlns:p14="http://schemas.microsoft.com/office/powerpoint/2010/main" val="269578892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26</Words>
  <Application>Microsoft Office PowerPoint</Application>
  <PresentationFormat>Personalizzato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CCSTommaseo</dc:creator>
  <cp:lastModifiedBy>CCSTommaseo</cp:lastModifiedBy>
  <cp:revision>1</cp:revision>
  <dcterms:created xsi:type="dcterms:W3CDTF">2022-12-23T08:51:14Z</dcterms:created>
  <dcterms:modified xsi:type="dcterms:W3CDTF">2022-12-23T08:58:52Z</dcterms:modified>
</cp:coreProperties>
</file>