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70" userDrawn="1">
          <p15:clr>
            <a:srgbClr val="A4A3A4"/>
          </p15:clr>
        </p15:guide>
        <p15:guide id="2" pos="238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F528F"/>
    <a:srgbClr val="DD442B"/>
    <a:srgbClr val="BC351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284" autoAdjust="0"/>
    <p:restoredTop sz="94660"/>
  </p:normalViewPr>
  <p:slideViewPr>
    <p:cSldViewPr snapToGrid="0" showGuides="1">
      <p:cViewPr>
        <p:scale>
          <a:sx n="50" d="100"/>
          <a:sy n="50" d="100"/>
        </p:scale>
        <p:origin x="1452" y="48"/>
      </p:cViewPr>
      <p:guideLst>
        <p:guide orient="horz" pos="3370"/>
        <p:guide pos="238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783947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870579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839407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202858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879734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190794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059041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911573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227698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656224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089435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DE009-5AA5-465D-8750-9AC1E52EEACC}" type="datetimeFigureOut">
              <a:rPr lang="it-IT" smtClean="0"/>
              <a:t>23/12/2022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F07D99-EAF8-4228-B5A0-4FA7CA146A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468895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>
            <a:extLst>
              <a:ext uri="{FF2B5EF4-FFF2-40B4-BE49-F238E27FC236}">
                <a16:creationId xmlns:a16="http://schemas.microsoft.com/office/drawing/2014/main" id="{4735E196-21E1-4948-9C4B-3E4D6712AF92}"/>
              </a:ext>
            </a:extLst>
          </p:cNvPr>
          <p:cNvSpPr/>
          <p:nvPr/>
        </p:nvSpPr>
        <p:spPr>
          <a:xfrm>
            <a:off x="293770" y="369040"/>
            <a:ext cx="7020000" cy="10080000"/>
          </a:xfrm>
          <a:prstGeom prst="rect">
            <a:avLst/>
          </a:prstGeom>
          <a:solidFill>
            <a:srgbClr val="BC351E"/>
          </a:solidFill>
          <a:ln>
            <a:solidFill>
              <a:srgbClr val="DD442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sz="3000" dirty="0"/>
              <a:t>AREA SICURA</a:t>
            </a:r>
          </a:p>
          <a:p>
            <a:pPr algn="ctr"/>
            <a:r>
              <a:rPr lang="it-IT" sz="3000" dirty="0"/>
              <a:t>5mm per ogni lato</a:t>
            </a:r>
          </a:p>
        </p:txBody>
      </p:sp>
      <p:sp>
        <p:nvSpPr>
          <p:cNvPr id="5" name="Rettangolo 4">
            <a:extLst>
              <a:ext uri="{FF2B5EF4-FFF2-40B4-BE49-F238E27FC236}">
                <a16:creationId xmlns:a16="http://schemas.microsoft.com/office/drawing/2014/main" id="{7C84E96D-A92C-4993-9594-231564962D35}"/>
              </a:ext>
            </a:extLst>
          </p:cNvPr>
          <p:cNvSpPr/>
          <p:nvPr/>
        </p:nvSpPr>
        <p:spPr>
          <a:xfrm>
            <a:off x="1" y="0"/>
            <a:ext cx="7559674" cy="1069181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sz="1164"/>
          </a:p>
        </p:txBody>
      </p:sp>
      <p:sp>
        <p:nvSpPr>
          <p:cNvPr id="8" name="CasellaDiTesto 7">
            <a:extLst>
              <a:ext uri="{FF2B5EF4-FFF2-40B4-BE49-F238E27FC236}">
                <a16:creationId xmlns:a16="http://schemas.microsoft.com/office/drawing/2014/main" id="{E305F15B-B5E2-4F3F-9660-E4DC900AC8D8}"/>
              </a:ext>
            </a:extLst>
          </p:cNvPr>
          <p:cNvSpPr txBox="1"/>
          <p:nvPr/>
        </p:nvSpPr>
        <p:spPr>
          <a:xfrm>
            <a:off x="2937076" y="0"/>
            <a:ext cx="245222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>
                <a:solidFill>
                  <a:srgbClr val="2F528F"/>
                </a:solidFill>
              </a:rPr>
              <a:t>area non sicura</a:t>
            </a:r>
          </a:p>
        </p:txBody>
      </p:sp>
      <p:sp>
        <p:nvSpPr>
          <p:cNvPr id="12" name="CasellaDiTesto 11">
            <a:extLst>
              <a:ext uri="{FF2B5EF4-FFF2-40B4-BE49-F238E27FC236}">
                <a16:creationId xmlns:a16="http://schemas.microsoft.com/office/drawing/2014/main" id="{04D2A4D0-25A6-40C4-8C92-B5B13F4F72CE}"/>
              </a:ext>
            </a:extLst>
          </p:cNvPr>
          <p:cNvSpPr txBox="1"/>
          <p:nvPr/>
        </p:nvSpPr>
        <p:spPr>
          <a:xfrm rot="5400000">
            <a:off x="6211095" y="5377126"/>
            <a:ext cx="245222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>
                <a:solidFill>
                  <a:srgbClr val="2F528F"/>
                </a:solidFill>
              </a:rPr>
              <a:t>area non sicura</a:t>
            </a:r>
          </a:p>
        </p:txBody>
      </p:sp>
      <p:sp>
        <p:nvSpPr>
          <p:cNvPr id="13" name="CasellaDiTesto 12">
            <a:extLst>
              <a:ext uri="{FF2B5EF4-FFF2-40B4-BE49-F238E27FC236}">
                <a16:creationId xmlns:a16="http://schemas.microsoft.com/office/drawing/2014/main" id="{9C7486D7-A1BB-47B5-9B6C-45AA8E252185}"/>
              </a:ext>
            </a:extLst>
          </p:cNvPr>
          <p:cNvSpPr txBox="1"/>
          <p:nvPr/>
        </p:nvSpPr>
        <p:spPr>
          <a:xfrm rot="16200000">
            <a:off x="-1069703" y="4874912"/>
            <a:ext cx="245222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>
                <a:solidFill>
                  <a:srgbClr val="2F528F"/>
                </a:solidFill>
              </a:rPr>
              <a:t>area non sicura</a:t>
            </a:r>
          </a:p>
        </p:txBody>
      </p:sp>
      <p:sp>
        <p:nvSpPr>
          <p:cNvPr id="14" name="CasellaDiTesto 13">
            <a:extLst>
              <a:ext uri="{FF2B5EF4-FFF2-40B4-BE49-F238E27FC236}">
                <a16:creationId xmlns:a16="http://schemas.microsoft.com/office/drawing/2014/main" id="{6044222D-A4E6-440F-ABA9-DD6DB7D76E91}"/>
              </a:ext>
            </a:extLst>
          </p:cNvPr>
          <p:cNvSpPr txBox="1"/>
          <p:nvPr/>
        </p:nvSpPr>
        <p:spPr>
          <a:xfrm>
            <a:off x="2937076" y="10377304"/>
            <a:ext cx="24522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dirty="0">
                <a:solidFill>
                  <a:srgbClr val="2F528F"/>
                </a:solidFill>
              </a:rPr>
              <a:t>area non sicura</a:t>
            </a:r>
          </a:p>
        </p:txBody>
      </p:sp>
    </p:spTree>
    <p:extLst>
      <p:ext uri="{BB962C8B-B14F-4D97-AF65-F5344CB8AC3E}">
        <p14:creationId xmlns:p14="http://schemas.microsoft.com/office/powerpoint/2010/main" val="269578892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Tema di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i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</TotalTime>
  <Words>18</Words>
  <Application>Microsoft Office PowerPoint</Application>
  <PresentationFormat>Personalizzato</PresentationFormat>
  <Paragraphs>6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di Office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CCSTommaseo</dc:creator>
  <cp:lastModifiedBy>CCSTommaseo</cp:lastModifiedBy>
  <cp:revision>3</cp:revision>
  <dcterms:created xsi:type="dcterms:W3CDTF">2022-12-23T08:51:14Z</dcterms:created>
  <dcterms:modified xsi:type="dcterms:W3CDTF">2022-12-23T09:24:34Z</dcterms:modified>
</cp:coreProperties>
</file>

<file path=docProps/thumbnail.jpeg>
</file>